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4" r:id="rId10"/>
    <p:sldId id="265" r:id="rId11"/>
    <p:sldId id="269" r:id="rId12"/>
    <p:sldId id="267" r:id="rId13"/>
    <p:sldId id="271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9"/>
    <p:restoredTop sz="94666"/>
  </p:normalViewPr>
  <p:slideViewPr>
    <p:cSldViewPr snapToGrid="0" snapToObjects="1">
      <p:cViewPr>
        <p:scale>
          <a:sx n="113" d="100"/>
          <a:sy n="113" d="100"/>
        </p:scale>
        <p:origin x="14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822D4D-87ED-1631-AC7D-DCCECDB76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8AB8509-F415-1487-ACFC-81DA43523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53E61B-07A3-049C-538A-D9012BEA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1832BE-8BC5-FD5D-DD49-8DF40422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525D227-907A-3F60-84DC-5CBC1F1C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10553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5A1A80-C974-E1B9-75CF-C03D6ECFD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1692BB5-C5C6-56EE-E5C1-F666CACF7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92DDEB-CE84-7A94-C15B-878C95750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70FC1D1-5607-CF1D-A5D4-CD8AA594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045D3A-2414-3D25-8C46-16E2CEDD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82680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38CE731-E8F7-5854-F180-A7DE44FC6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AE796A-4F94-67CC-965D-21C0C2B8B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8F625B4-49F1-9B1C-5CE4-BE1E8BE90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09D95C-D0B7-FF09-68B8-3925592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434789-263C-2A8C-2059-FDC5F872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8552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A5879B-126D-BA96-DF28-F7A4297C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44058E-D436-26BE-9B2A-A2E99ED20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0AA35C-6532-80A3-3C0B-39635AFF1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B313EF3-BA17-6455-2769-20E4FCFD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4A06735-DC5C-878E-317A-533C180D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16093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F7266C-F0C8-B0C5-ABB2-220F9137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3D29C7-090D-B254-9240-012D7B457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5D27CC-8E66-16C8-8034-C68D5C16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8939A4E-DD10-1420-91EF-6F26C4C08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7805E0-B27F-48AE-9602-5C824699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0773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5DE7A9-6F9A-0899-A564-EC6C856B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C30C92-E9F2-A034-10A5-7D495B435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3579089-A1CA-9D04-3FE8-12B5BC33B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D73403B-7E6A-9EA1-6967-9B8594946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20D1292-3394-3E5C-901B-CB09340D5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EC5236F-48A6-2118-2702-CC39FA62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03699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AF6AB5-F961-99B8-AD6D-5DC8343E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3C63468-DE2B-A1EE-76F9-CBD5B3936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ED63D01-F85B-DF5D-23A7-0D8524544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CA69317-F8D2-ECE3-29DA-2058037AC0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A4D2C4F-30F8-F5AE-66D5-4FF215841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C39F624-9D7F-02E2-7D2D-FCC3BF96B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39F76AC-11B1-BD0B-AD37-745DAFAC3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24D3B30-9948-F300-C956-AF2F2CE3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7581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4D7770-D9D4-C892-FA1D-D66E76AC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B3BF622-6113-E24E-768D-6D78EB8BD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9EE52D5-8E0C-5765-EF67-20E04AF24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9C50A29-F3CD-F905-001D-46A3A1EBC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59416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58978F7-D0EF-6E39-A27F-D3155583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6AF8776-D121-D28F-CF28-3784D467B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C43760-0C81-0E90-C0CD-AF9963E2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67207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5AB957-98C5-C1B2-5DC8-7FF5C5627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A87647-4E26-D231-1649-D4B01A682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56A8D98-2394-BFC4-8193-A6A3E8A41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19FBA7F-EFD8-2581-121E-81A70FBF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438E975-D858-0CB3-8C5B-15D54B85B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2BB06A-C24B-DD3E-2CF6-A88E720F5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63954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8450BC-50A2-B287-F87F-F12DE34F5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38F7C36-4013-2065-7519-F980F6032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DCFC07E-CF89-EDFB-EFD8-F36A506EB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2FF228-24D1-A681-C76E-DF7D58893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B24DA19-7D07-C386-0EF4-0FE59A032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DC6033C-6F53-A9E3-4C53-C1B2AA544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300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EEDA218-82ED-9397-8CA1-E2C06FA8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4707D2B-4145-CD8C-D0C6-8DDF02A0D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E3D4EE5-0B22-CDA2-96F9-414883BC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61253-1EE2-EA4E-A7E6-9488BC0CE102}" type="datetimeFigureOut">
              <a:rPr kumimoji="1" lang="zh-TW" altLang="en-US" smtClean="0"/>
              <a:t>2023/6/6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A5000C-5165-2AE2-E5AB-3A79B7782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7384AB-505D-AE10-8B33-8A4A3F066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5F6F0-8EA3-454F-8741-8A1E3663CA5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2699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C51A3ED9-ADCE-FA40-AF12-81607121EAE8}"/>
              </a:ext>
            </a:extLst>
          </p:cNvPr>
          <p:cNvSpPr txBox="1"/>
          <p:nvPr/>
        </p:nvSpPr>
        <p:spPr>
          <a:xfrm>
            <a:off x="2611713" y="3136612"/>
            <a:ext cx="6968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3200" dirty="0">
                <a:effectLst/>
                <a:latin typeface="Heiti TC Medium" pitchFamily="2" charset="-128"/>
                <a:ea typeface="Heiti TC Medium" pitchFamily="2" charset="-128"/>
              </a:rPr>
              <a:t>9.3.3 Foreign Risk-Neutral Measure </a:t>
            </a:r>
            <a:endParaRPr lang="en" altLang="zh-TW" sz="3200" dirty="0"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FD6394-DB9E-427D-B87D-DE2A879F99BA}"/>
              </a:ext>
            </a:extLst>
          </p:cNvPr>
          <p:cNvSpPr txBox="1"/>
          <p:nvPr/>
        </p:nvSpPr>
        <p:spPr>
          <a:xfrm>
            <a:off x="217170" y="5829300"/>
            <a:ext cx="2162772" cy="858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TW" altLang="en-US" dirty="0">
                <a:latin typeface="Heiti TC Medium" pitchFamily="2" charset="-128"/>
                <a:ea typeface="Heiti TC Medium" pitchFamily="2" charset="-128"/>
              </a:rPr>
              <a:t>報告人： 游仲斐</a:t>
            </a:r>
            <a:endParaRPr kumimoji="1" lang="en-US" altLang="zh-TW" dirty="0">
              <a:latin typeface="Heiti TC Medium" pitchFamily="2" charset="-128"/>
              <a:ea typeface="Heiti TC Medium" pitchFamily="2" charset="-128"/>
            </a:endParaRPr>
          </a:p>
          <a:p>
            <a:pPr>
              <a:lnSpc>
                <a:spcPct val="150000"/>
              </a:lnSpc>
            </a:pPr>
            <a:r>
              <a:rPr kumimoji="1" lang="zh-TW" altLang="en-US" dirty="0">
                <a:latin typeface="Heiti TC Medium" pitchFamily="2" charset="-128"/>
                <a:ea typeface="Heiti TC Medium" pitchFamily="2" charset="-128"/>
              </a:rPr>
              <a:t>日期： </a:t>
            </a:r>
            <a:r>
              <a:rPr kumimoji="1" lang="en-US" altLang="zh-TW" dirty="0">
                <a:latin typeface="Heiti TC Medium" pitchFamily="2" charset="-128"/>
                <a:ea typeface="Heiti TC Medium" pitchFamily="2" charset="-128"/>
              </a:rPr>
              <a:t>2023/05/16</a:t>
            </a:r>
            <a:endParaRPr kumimoji="1" lang="zh-TW" altLang="en-US" dirty="0">
              <a:latin typeface="Heiti TC Medium" pitchFamily="2" charset="-128"/>
              <a:ea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2060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29476C1-F402-1205-9C96-8831EC5A5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" t="11392" r="6194"/>
          <a:stretch/>
        </p:blipFill>
        <p:spPr>
          <a:xfrm rot="5400000">
            <a:off x="2718694" y="-1139526"/>
            <a:ext cx="6480000" cy="913705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566B9BD-10AD-7F41-4E5B-3923A98F31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59" t="56349" r="7189" b="11202"/>
          <a:stretch/>
        </p:blipFill>
        <p:spPr>
          <a:xfrm rot="5400000">
            <a:off x="7744891" y="3988379"/>
            <a:ext cx="540000" cy="451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46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5BF6E54-0ABF-70F5-07BF-1AC8D0867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000" y="321325"/>
            <a:ext cx="8280000" cy="621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2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9C27965-E546-20E0-1694-340D8838F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5" r="46214" b="76779"/>
          <a:stretch/>
        </p:blipFill>
        <p:spPr>
          <a:xfrm>
            <a:off x="0" y="248703"/>
            <a:ext cx="9288000" cy="824697"/>
          </a:xfrm>
          <a:prstGeom prst="rect">
            <a:avLst/>
          </a:prstGeom>
          <a:ln w="25400"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38EEFA4-4385-E65D-B31D-D23861B41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09" r="48790" b="57428"/>
          <a:stretch/>
        </p:blipFill>
        <p:spPr>
          <a:xfrm>
            <a:off x="5317867" y="3429000"/>
            <a:ext cx="4762133" cy="172130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A1EF4FD-2B9C-B634-A3D2-D82CCC36ED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81" r="9182" b="21216"/>
          <a:stretch/>
        </p:blipFill>
        <p:spPr>
          <a:xfrm>
            <a:off x="214488" y="1214176"/>
            <a:ext cx="9865511" cy="198058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8CA0CAE-29FC-D613-2B7F-7BC6BC620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0" r="14570" b="16222"/>
          <a:stretch/>
        </p:blipFill>
        <p:spPr>
          <a:xfrm>
            <a:off x="191203" y="3522133"/>
            <a:ext cx="4994473" cy="243275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88179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56F4D9F-1B0A-FB7A-B1D1-3538C2BEA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4" t="23389" r="4448" b="4664"/>
          <a:stretch/>
        </p:blipFill>
        <p:spPr>
          <a:xfrm>
            <a:off x="156000" y="1887193"/>
            <a:ext cx="11880000" cy="3083613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1353278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108BC2D-6169-268A-7E01-A4C13E7A9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001"/>
          <a:stretch/>
        </p:blipFill>
        <p:spPr>
          <a:xfrm>
            <a:off x="1673040" y="164513"/>
            <a:ext cx="7200000" cy="10853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AC0C1FC-0A7B-7E3D-3814-CBFCFCAB0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89"/>
          <a:stretch/>
        </p:blipFill>
        <p:spPr>
          <a:xfrm>
            <a:off x="1673040" y="4686810"/>
            <a:ext cx="7200000" cy="20066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087CCD9-287B-A644-401E-5524D46B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040" y="1249829"/>
            <a:ext cx="7200000" cy="3436981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0321F670-6982-DB05-5190-F11EE094A786}"/>
              </a:ext>
            </a:extLst>
          </p:cNvPr>
          <p:cNvCxnSpPr>
            <a:cxnSpLocks/>
          </p:cNvCxnSpPr>
          <p:nvPr/>
        </p:nvCxnSpPr>
        <p:spPr>
          <a:xfrm>
            <a:off x="5425440" y="454775"/>
            <a:ext cx="2937164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C41D94A-E2AC-159B-D0F2-32AAB6AFAA8E}"/>
              </a:ext>
            </a:extLst>
          </p:cNvPr>
          <p:cNvCxnSpPr>
            <a:cxnSpLocks/>
          </p:cNvCxnSpPr>
          <p:nvPr/>
        </p:nvCxnSpPr>
        <p:spPr>
          <a:xfrm>
            <a:off x="1699260" y="707171"/>
            <a:ext cx="58119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907BC718-0BE2-8847-7E38-B5A526F104DA}"/>
              </a:ext>
            </a:extLst>
          </p:cNvPr>
          <p:cNvCxnSpPr>
            <a:cxnSpLocks/>
          </p:cNvCxnSpPr>
          <p:nvPr/>
        </p:nvCxnSpPr>
        <p:spPr>
          <a:xfrm>
            <a:off x="3105150" y="707171"/>
            <a:ext cx="2846763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361C7F3F-C0D2-C94B-F304-101625FE714A}"/>
              </a:ext>
            </a:extLst>
          </p:cNvPr>
          <p:cNvSpPr/>
          <p:nvPr/>
        </p:nvSpPr>
        <p:spPr>
          <a:xfrm>
            <a:off x="1699260" y="2640330"/>
            <a:ext cx="7173780" cy="5829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6D1C12A-120D-55E4-0CAD-8D031ECA1CB0}"/>
              </a:ext>
            </a:extLst>
          </p:cNvPr>
          <p:cNvSpPr txBox="1"/>
          <p:nvPr/>
        </p:nvSpPr>
        <p:spPr>
          <a:xfrm>
            <a:off x="8899260" y="2747129"/>
            <a:ext cx="171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C00000"/>
                </a:solidFill>
              </a:rPr>
              <a:t>previous section</a:t>
            </a:r>
            <a:endParaRPr kumimoji="1" lang="zh-TW" altLang="en-US" dirty="0">
              <a:solidFill>
                <a:srgbClr val="C0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2F33D48-9D8D-D186-15C0-8FB95AAFB622}"/>
              </a:ext>
            </a:extLst>
          </p:cNvPr>
          <p:cNvSpPr/>
          <p:nvPr/>
        </p:nvSpPr>
        <p:spPr>
          <a:xfrm>
            <a:off x="1699260" y="3739770"/>
            <a:ext cx="7173780" cy="5829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0BCB9D9-3D5B-86EF-F50F-AC6E43865D88}"/>
              </a:ext>
            </a:extLst>
          </p:cNvPr>
          <p:cNvSpPr txBox="1"/>
          <p:nvPr/>
        </p:nvSpPr>
        <p:spPr>
          <a:xfrm>
            <a:off x="8899260" y="3846569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solidFill>
                  <a:srgbClr val="C00000"/>
                </a:solidFill>
              </a:rPr>
              <a:t>this section</a:t>
            </a:r>
            <a:endParaRPr kumimoji="1" lang="zh-TW" altLang="en-US" dirty="0">
              <a:solidFill>
                <a:srgbClr val="C00000"/>
              </a:solidFill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2FDB781-26D2-AA68-C0E8-3BC7CF0429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80" t="24680" r="9787"/>
          <a:stretch/>
        </p:blipFill>
        <p:spPr>
          <a:xfrm rot="5400000">
            <a:off x="9072800" y="4614354"/>
            <a:ext cx="2163864" cy="1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79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3502D83C-BC57-ED9D-FEE6-28AA7E339E4E}"/>
              </a:ext>
            </a:extLst>
          </p:cNvPr>
          <p:cNvGrpSpPr/>
          <p:nvPr/>
        </p:nvGrpSpPr>
        <p:grpSpPr>
          <a:xfrm>
            <a:off x="1029970" y="905323"/>
            <a:ext cx="7200000" cy="5047354"/>
            <a:chOff x="2241550" y="407325"/>
            <a:chExt cx="7200000" cy="5047354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31332084-5065-BCF2-ACFD-32964D0383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636" b="2274"/>
            <a:stretch/>
          </p:blipFill>
          <p:spPr>
            <a:xfrm>
              <a:off x="2241550" y="407325"/>
              <a:ext cx="7200000" cy="1473213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29DD1CD-3AE4-F157-8D92-89859EDA5073}"/>
                </a:ext>
              </a:extLst>
            </p:cNvPr>
            <p:cNvSpPr/>
            <p:nvPr/>
          </p:nvSpPr>
          <p:spPr>
            <a:xfrm>
              <a:off x="4720590" y="1623060"/>
              <a:ext cx="4720960" cy="257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72C4211-B131-D81B-DCFA-C337C2262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1550" y="2017698"/>
              <a:ext cx="7200000" cy="3436981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65C65E0C-98D9-524D-1BE3-6ACDC9BE4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700"/>
          <a:stretch/>
        </p:blipFill>
        <p:spPr>
          <a:xfrm rot="5400000">
            <a:off x="9058765" y="3036155"/>
            <a:ext cx="2160000" cy="29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702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60A01C6-6D9B-A0A2-CAEB-C1437A481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" b="78914"/>
          <a:stretch/>
        </p:blipFill>
        <p:spPr>
          <a:xfrm>
            <a:off x="2241550" y="822960"/>
            <a:ext cx="7708900" cy="54864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D1855B3-099B-57FB-6E63-7267E1C42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213" b="2987"/>
          <a:stretch/>
        </p:blipFill>
        <p:spPr>
          <a:xfrm>
            <a:off x="2241550" y="1371600"/>
            <a:ext cx="7708900" cy="9486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9A7AE65-BA27-02E1-8DB8-2D40C3BD1FCD}"/>
              </a:ext>
            </a:extLst>
          </p:cNvPr>
          <p:cNvSpPr/>
          <p:nvPr/>
        </p:nvSpPr>
        <p:spPr>
          <a:xfrm>
            <a:off x="2241550" y="822960"/>
            <a:ext cx="2707640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8A5A62-6473-C8FC-B50F-411083A96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00"/>
          <a:stretch/>
        </p:blipFill>
        <p:spPr>
          <a:xfrm>
            <a:off x="2374900" y="4537711"/>
            <a:ext cx="7442200" cy="77724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592EB5E-CDD0-347F-CCC4-DBF63C90B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583"/>
          <a:stretch/>
        </p:blipFill>
        <p:spPr>
          <a:xfrm>
            <a:off x="2374900" y="2868930"/>
            <a:ext cx="7442200" cy="120777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90601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5512161-17FB-D777-F85E-25DBE5EE9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0" y="944148"/>
            <a:ext cx="5400000" cy="352653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0131625-E95D-2D05-B6AC-51538097C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6" t="9906" r="8636" b="4687"/>
          <a:stretch/>
        </p:blipFill>
        <p:spPr>
          <a:xfrm rot="5400000">
            <a:off x="2586000" y="3649531"/>
            <a:ext cx="1620000" cy="386340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DD1EE9B-AB2C-6399-2117-FCA60ADD3723}"/>
              </a:ext>
            </a:extLst>
          </p:cNvPr>
          <p:cNvSpPr txBox="1"/>
          <p:nvPr/>
        </p:nvSpPr>
        <p:spPr>
          <a:xfrm>
            <a:off x="696000" y="33917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latin typeface="Heiti TC Medium" pitchFamily="2" charset="-128"/>
                <a:ea typeface="Heiti TC Medium" pitchFamily="2" charset="-128"/>
              </a:rPr>
              <a:t>（回顧）</a:t>
            </a:r>
          </a:p>
        </p:txBody>
      </p:sp>
    </p:spTree>
    <p:extLst>
      <p:ext uri="{BB962C8B-B14F-4D97-AF65-F5344CB8AC3E}">
        <p14:creationId xmlns:p14="http://schemas.microsoft.com/office/powerpoint/2010/main" val="875923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5E214A78-3443-42B4-2530-AEB11611CC4B}"/>
              </a:ext>
            </a:extLst>
          </p:cNvPr>
          <p:cNvGrpSpPr/>
          <p:nvPr/>
        </p:nvGrpSpPr>
        <p:grpSpPr>
          <a:xfrm>
            <a:off x="696000" y="259081"/>
            <a:ext cx="5400000" cy="2930233"/>
            <a:chOff x="696000" y="259081"/>
            <a:chExt cx="5400000" cy="2930233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0DE15AFE-C094-DBE8-4973-559053E4C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6000" y="259081"/>
              <a:ext cx="5400000" cy="2930233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0C9DC8A-7899-AA5E-E438-017E9E8669FC}"/>
                </a:ext>
              </a:extLst>
            </p:cNvPr>
            <p:cNvSpPr/>
            <p:nvPr/>
          </p:nvSpPr>
          <p:spPr>
            <a:xfrm>
              <a:off x="1910080" y="2948940"/>
              <a:ext cx="2707640" cy="240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76931070-F08E-8234-42EB-68670B78F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383" y="259081"/>
            <a:ext cx="5405479" cy="18756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BF40590-24A3-5809-1007-E39C1911E3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30" t="4000" r="4023" b="1031"/>
          <a:stretch/>
        </p:blipFill>
        <p:spPr>
          <a:xfrm rot="5400000">
            <a:off x="1887616" y="2030313"/>
            <a:ext cx="1722577" cy="410581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6AFB0F7-F72B-3023-9807-7E84488E0F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87" t="15245" r="13310" b="2401"/>
          <a:stretch/>
        </p:blipFill>
        <p:spPr>
          <a:xfrm rot="5400000">
            <a:off x="4947260" y="2120660"/>
            <a:ext cx="820555" cy="302309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F11C490-4442-5BB8-7225-D65521F03F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57" t="40663" r="1813" b="47276"/>
          <a:stretch/>
        </p:blipFill>
        <p:spPr>
          <a:xfrm>
            <a:off x="7433160" y="2207167"/>
            <a:ext cx="4321702" cy="42530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726ABC6-BC31-A944-B307-09C47FFA6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4862" y="3069127"/>
            <a:ext cx="4680000" cy="303877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DB76ECA-78CC-DEC1-B6ED-CF2F9BACA1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51" t="1344" r="11889"/>
          <a:stretch/>
        </p:blipFill>
        <p:spPr>
          <a:xfrm rot="5400000">
            <a:off x="2503481" y="3375733"/>
            <a:ext cx="1585975" cy="520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5B6A6B8-942A-158E-C76C-A05DD660D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94" y="4277045"/>
            <a:ext cx="5400000" cy="621866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317F6A11-4199-538D-0FA7-54CBDB96BEC8}"/>
              </a:ext>
            </a:extLst>
          </p:cNvPr>
          <p:cNvGrpSpPr>
            <a:grpSpLocks noChangeAspect="1"/>
          </p:cNvGrpSpPr>
          <p:nvPr/>
        </p:nvGrpSpPr>
        <p:grpSpPr>
          <a:xfrm>
            <a:off x="-249082" y="1088999"/>
            <a:ext cx="6120000" cy="2939823"/>
            <a:chOff x="319680" y="1317767"/>
            <a:chExt cx="7200000" cy="335804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37E6E90C-3C17-B26C-EDB2-BAF1CF855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6333"/>
            <a:stretch/>
          </p:blipFill>
          <p:spPr>
            <a:xfrm>
              <a:off x="319680" y="1317767"/>
              <a:ext cx="7200000" cy="3358047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6513476-5C99-75D0-7CCE-8BC36892D463}"/>
                </a:ext>
              </a:extLst>
            </p:cNvPr>
            <p:cNvSpPr/>
            <p:nvPr/>
          </p:nvSpPr>
          <p:spPr>
            <a:xfrm>
              <a:off x="319680" y="1340566"/>
              <a:ext cx="1624481" cy="256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433E36EA-6689-7F23-95A4-EA0D8BA0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5" t="10539" r="13882"/>
          <a:stretch/>
        </p:blipFill>
        <p:spPr>
          <a:xfrm rot="5400000">
            <a:off x="6727753" y="232164"/>
            <a:ext cx="4320000" cy="603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9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D09A14A-E444-84B4-3697-DAA467272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11"/>
          <a:stretch/>
        </p:blipFill>
        <p:spPr>
          <a:xfrm>
            <a:off x="2496000" y="134673"/>
            <a:ext cx="7200000" cy="86441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1892E20-0DDD-427B-6916-7C3C96E97D32}"/>
              </a:ext>
            </a:extLst>
          </p:cNvPr>
          <p:cNvSpPr/>
          <p:nvPr/>
        </p:nvSpPr>
        <p:spPr>
          <a:xfrm>
            <a:off x="2566219" y="1317767"/>
            <a:ext cx="1533833" cy="265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7690722-EE95-0C9C-B0F3-13F9101AC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00" t="5214" r="200" b="1461"/>
          <a:stretch/>
        </p:blipFill>
        <p:spPr>
          <a:xfrm rot="5400000">
            <a:off x="3395999" y="820144"/>
            <a:ext cx="5400000" cy="63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03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5BF6E54-0ABF-70F5-07BF-1AC8D0867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51092"/>
            <a:ext cx="9000000" cy="67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1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19</Words>
  <Application>Microsoft Macintosh PowerPoint</Application>
  <PresentationFormat>寬螢幕</PresentationFormat>
  <Paragraphs>6</Paragraphs>
  <Slides>13</Slides>
  <Notes>0</Notes>
  <HiddenSlides>1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Heiti TC Medium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Jones Yu</cp:lastModifiedBy>
  <cp:revision>24</cp:revision>
  <dcterms:created xsi:type="dcterms:W3CDTF">2023-05-15T07:33:58Z</dcterms:created>
  <dcterms:modified xsi:type="dcterms:W3CDTF">2023-06-06T09:29:32Z</dcterms:modified>
</cp:coreProperties>
</file>